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30" r:id="rId1"/>
  </p:sldMasterIdLst>
  <p:notesMasterIdLst>
    <p:notesMasterId r:id="rId30"/>
  </p:notesMasterIdLst>
  <p:sldIdLst>
    <p:sldId id="256" r:id="rId2"/>
    <p:sldId id="257" r:id="rId3"/>
    <p:sldId id="258" r:id="rId4"/>
    <p:sldId id="281" r:id="rId5"/>
    <p:sldId id="259" r:id="rId6"/>
    <p:sldId id="261" r:id="rId7"/>
    <p:sldId id="289" r:id="rId8"/>
    <p:sldId id="280" r:id="rId9"/>
    <p:sldId id="262" r:id="rId10"/>
    <p:sldId id="290" r:id="rId11"/>
    <p:sldId id="292" r:id="rId12"/>
    <p:sldId id="291" r:id="rId13"/>
    <p:sldId id="274" r:id="rId14"/>
    <p:sldId id="263" r:id="rId15"/>
    <p:sldId id="264" r:id="rId16"/>
    <p:sldId id="265" r:id="rId17"/>
    <p:sldId id="266" r:id="rId18"/>
    <p:sldId id="267" r:id="rId19"/>
    <p:sldId id="293" r:id="rId20"/>
    <p:sldId id="268" r:id="rId21"/>
    <p:sldId id="272" r:id="rId22"/>
    <p:sldId id="285" r:id="rId23"/>
    <p:sldId id="282" r:id="rId24"/>
    <p:sldId id="283" r:id="rId25"/>
    <p:sldId id="284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printerSettings" Target="printerSettings/printerSettings1.bin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F20A6-B68E-4B37-939E-D5BAE187C26F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F3334-D355-4D4F-9F7A-EAAF1FA44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F3334-D355-4D4F-9F7A-EAAF1FA4477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9562E4-AC64-A04C-A9FE-805ECC553038}" type="datetimeFigureOut">
              <a:rPr lang="en-US" smtClean="0"/>
              <a:pPr/>
              <a:t>3/9/11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966D5C-9BB3-1C4D-BB17-086E9BAC65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3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hyperlink" Target="http://upload.wikimedia.org/wikipedia/commons/1/1e/Thomas_Jefferson_by_Rembrandt_Peale,_1800.jpg" TargetMode="External"/><Relationship Id="rId5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3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3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648200"/>
            <a:ext cx="9144000" cy="9334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Negative Press—Positive Action:</a:t>
            </a:r>
            <a:br>
              <a:rPr lang="en-US" dirty="0" smtClean="0"/>
            </a:br>
            <a:r>
              <a:rPr lang="en-US" dirty="0" smtClean="0"/>
              <a:t>The Presidency of John Adams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936875"/>
            <a:ext cx="4953000" cy="748553"/>
          </a:xfrm>
        </p:spPr>
        <p:txBody>
          <a:bodyPr/>
          <a:lstStyle/>
          <a:p>
            <a:pPr algn="ctr"/>
            <a:r>
              <a:rPr lang="en-US" dirty="0" smtClean="0"/>
              <a:t>Joel Kirshner</a:t>
            </a:r>
            <a:endParaRPr lang="en-US" dirty="0"/>
          </a:p>
        </p:txBody>
      </p:sp>
      <p:pic>
        <p:nvPicPr>
          <p:cNvPr id="10" name="Picture 9" descr="john-adams-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038990"/>
            <a:ext cx="3721100" cy="3045090"/>
          </a:xfrm>
          <a:prstGeom prst="ellipse">
            <a:avLst/>
          </a:prstGeom>
        </p:spPr>
      </p:pic>
      <p:sp>
        <p:nvSpPr>
          <p:cNvPr id="11" name="TextBox 10"/>
          <p:cNvSpPr txBox="1"/>
          <p:nvPr/>
        </p:nvSpPr>
        <p:spPr>
          <a:xfrm rot="19352389">
            <a:off x="394380" y="637473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xyz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2272847">
            <a:off x="7467600" y="8382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alien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0420733">
            <a:off x="7602283" y="2469925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sedition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9121797">
            <a:off x="229504" y="2587659"/>
            <a:ext cx="179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resolutions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127957">
            <a:off x="1905001" y="83823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 term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964877">
            <a:off x="6622738" y="3134857"/>
            <a:ext cx="1559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controversy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9990088">
            <a:off x="6342998" y="1386548"/>
            <a:ext cx="2164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election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3180195">
            <a:off x="1316691" y="1855796"/>
            <a:ext cx="1216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France</a:t>
            </a:r>
          </a:p>
        </p:txBody>
      </p:sp>
      <p:sp>
        <p:nvSpPr>
          <p:cNvPr id="19" name="TextBox 18"/>
          <p:cNvSpPr txBox="1"/>
          <p:nvPr/>
        </p:nvSpPr>
        <p:spPr>
          <a:xfrm rot="371403">
            <a:off x="7499523" y="1828414"/>
            <a:ext cx="1365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Revolution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9855097">
            <a:off x="991795" y="3319520"/>
            <a:ext cx="2283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Thomas Jefferson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432988">
            <a:off x="298841" y="1939369"/>
            <a:ext cx="1269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Rebellion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942943">
            <a:off x="5642636" y="1016405"/>
            <a:ext cx="1420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Britain</a:t>
            </a:r>
            <a:endParaRPr lang="en-US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Presidential Issues</a:t>
            </a:r>
            <a:endParaRPr lang="en-US" dirty="0"/>
          </a:p>
        </p:txBody>
      </p:sp>
      <p:pic>
        <p:nvPicPr>
          <p:cNvPr id="7" name="Picture 6" descr="Talleyrand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427"/>
          <a:stretch>
            <a:fillRect/>
          </a:stretch>
        </p:blipFill>
        <p:spPr>
          <a:xfrm>
            <a:off x="2895600" y="1847088"/>
            <a:ext cx="3219450" cy="4096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Presidential Issues</a:t>
            </a:r>
            <a:endParaRPr lang="en-US" dirty="0"/>
          </a:p>
        </p:txBody>
      </p:sp>
      <p:pic>
        <p:nvPicPr>
          <p:cNvPr id="4" name="Picture 3" descr="Pain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743199"/>
            <a:ext cx="4876800" cy="3309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Presidential Issues</a:t>
            </a:r>
            <a:endParaRPr lang="en-US" dirty="0"/>
          </a:p>
        </p:txBody>
      </p:sp>
      <p:pic>
        <p:nvPicPr>
          <p:cNvPr id="9" name="Picture 8" descr="sedit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133600"/>
            <a:ext cx="3504350" cy="4014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The Students should identify the major issues of John Adams’s presidency and assess how well he handled them.</a:t>
            </a:r>
            <a:endParaRPr lang="en-US" dirty="0"/>
          </a:p>
        </p:txBody>
      </p:sp>
      <p:pic>
        <p:nvPicPr>
          <p:cNvPr id="4" name="Picture 3" descr="frowny-face-15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3822700"/>
            <a:ext cx="2514600" cy="2514600"/>
          </a:xfrm>
          <a:prstGeom prst="rect">
            <a:avLst/>
          </a:prstGeom>
        </p:spPr>
      </p:pic>
      <p:pic>
        <p:nvPicPr>
          <p:cNvPr id="5" name="Picture 4" descr="smiley-fac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0" y="3835400"/>
            <a:ext cx="2470330" cy="2501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33800" y="44450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Academy Engraved LET"/>
                <a:cs typeface="Academy Engraved LET"/>
              </a:rPr>
              <a:t>OR</a:t>
            </a:r>
            <a:endParaRPr lang="en-US" sz="7200" dirty="0">
              <a:latin typeface="Academy Engraved LET"/>
              <a:cs typeface="Academy Engraved LE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French/British Affairs</a:t>
            </a:r>
            <a:endParaRPr lang="en-US" dirty="0"/>
          </a:p>
        </p:txBody>
      </p:sp>
      <p:pic>
        <p:nvPicPr>
          <p:cNvPr id="3074" name="Picture 2" descr="http://unimaps.com/flags-europe/france-fla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200400"/>
            <a:ext cx="3562350" cy="2374900"/>
          </a:xfrm>
          <a:prstGeom prst="rect">
            <a:avLst/>
          </a:prstGeom>
          <a:noFill/>
        </p:spPr>
      </p:pic>
      <p:pic>
        <p:nvPicPr>
          <p:cNvPr id="7" name="Picture 6" descr="British fla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3200400"/>
            <a:ext cx="3650965" cy="237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French/British Affairs</a:t>
            </a:r>
            <a:endParaRPr lang="en-US" dirty="0"/>
          </a:p>
        </p:txBody>
      </p:sp>
      <p:pic>
        <p:nvPicPr>
          <p:cNvPr id="4" name="Picture 3" descr="navy_seal_sm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895600"/>
            <a:ext cx="2971800" cy="2971800"/>
          </a:xfrm>
          <a:prstGeom prst="rect">
            <a:avLst/>
          </a:prstGeom>
        </p:spPr>
      </p:pic>
      <p:pic>
        <p:nvPicPr>
          <p:cNvPr id="5" name="Picture 4" descr="1812-Jacks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124200"/>
            <a:ext cx="3517797" cy="2438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67600" y="58674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War of 1812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XYZ Affair</a:t>
            </a:r>
            <a:endParaRPr lang="en-US" dirty="0"/>
          </a:p>
        </p:txBody>
      </p:sp>
      <p:pic>
        <p:nvPicPr>
          <p:cNvPr id="4" name="Content Placeholder 3" descr="800px-Property_protected_à_la_françois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761" r="-976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XYZ Affair</a:t>
            </a:r>
            <a:endParaRPr lang="en-US" dirty="0"/>
          </a:p>
        </p:txBody>
      </p:sp>
      <p:pic>
        <p:nvPicPr>
          <p:cNvPr id="4" name="Picture 3" descr="Talleyr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869975"/>
            <a:ext cx="3746562" cy="4988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3562" y="6172200"/>
            <a:ext cx="1358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Talleyrand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XYZ Affair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Symbolism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Adams showed that America would not be pushed around.</a:t>
            </a:r>
          </a:p>
          <a:p>
            <a:endParaRPr lang="en-US" sz="2800" dirty="0" smtClean="0"/>
          </a:p>
          <a:p>
            <a:r>
              <a:rPr lang="en-US" sz="2800" dirty="0" smtClean="0"/>
              <a:t>Money can be put into bettering the country, but not a bribe.</a:t>
            </a:r>
            <a:endParaRPr lang="en-US" sz="32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2819400"/>
            <a:ext cx="8077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/>
              <a:t>“Millions </a:t>
            </a:r>
            <a:r>
              <a:rPr lang="en-US" sz="4800" dirty="0" smtClean="0"/>
              <a:t>for defense, sir,</a:t>
            </a:r>
            <a:r>
              <a:rPr lang="en-US" sz="4800" dirty="0" smtClean="0"/>
              <a:t> </a:t>
            </a:r>
          </a:p>
          <a:p>
            <a:pPr algn="ctr"/>
            <a:r>
              <a:rPr lang="en-US" sz="4800" dirty="0" smtClean="0"/>
              <a:t>but </a:t>
            </a:r>
            <a:r>
              <a:rPr lang="en-US" sz="4800" dirty="0" smtClean="0"/>
              <a:t>not one cent for tribute!"</a:t>
            </a:r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8142" y="304800"/>
            <a:ext cx="8229600" cy="1143000"/>
          </a:xfrm>
        </p:spPr>
        <p:txBody>
          <a:bodyPr/>
          <a:lstStyle/>
          <a:p>
            <a:r>
              <a:rPr lang="en-US" dirty="0" smtClean="0"/>
              <a:t>Imagine…</a:t>
            </a:r>
            <a:endParaRPr lang="en-US" dirty="0"/>
          </a:p>
        </p:txBody>
      </p:sp>
      <p:pic>
        <p:nvPicPr>
          <p:cNvPr id="1026" name="Picture 2" descr="http://www.visitingdc.com/images/john-adams-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7643" y="1492212"/>
            <a:ext cx="1385299" cy="1133633"/>
          </a:xfrm>
          <a:prstGeom prst="rect">
            <a:avLst/>
          </a:prstGeom>
          <a:noFill/>
        </p:spPr>
      </p:pic>
      <p:sp>
        <p:nvSpPr>
          <p:cNvPr id="5" name="Equal 4"/>
          <p:cNvSpPr/>
          <p:nvPr/>
        </p:nvSpPr>
        <p:spPr>
          <a:xfrm>
            <a:off x="3962400" y="1971161"/>
            <a:ext cx="838200" cy="543439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8" name="Picture 4" descr="http://abasketcase.com/media/products/CandyBouqu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953296"/>
            <a:ext cx="1249733" cy="1490306"/>
          </a:xfrm>
          <a:prstGeom prst="rect">
            <a:avLst/>
          </a:prstGeom>
          <a:noFill/>
        </p:spPr>
      </p:pic>
      <p:sp>
        <p:nvSpPr>
          <p:cNvPr id="7" name="Equal 6"/>
          <p:cNvSpPr/>
          <p:nvPr/>
        </p:nvSpPr>
        <p:spPr>
          <a:xfrm>
            <a:off x="3962400" y="3329117"/>
            <a:ext cx="838200" cy="543439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30" name="Picture 6" descr="http://cdn.dipity.com/uploads/events/0ee7002f1e6baa3980a4fe36d185df1a_1M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83745" y="2980274"/>
            <a:ext cx="1389197" cy="1286925"/>
          </a:xfrm>
          <a:prstGeom prst="rect">
            <a:avLst/>
          </a:prstGeom>
          <a:noFill/>
        </p:spPr>
      </p:pic>
      <p:sp>
        <p:nvSpPr>
          <p:cNvPr id="9" name="Smiley Face 8"/>
          <p:cNvSpPr/>
          <p:nvPr/>
        </p:nvSpPr>
        <p:spPr>
          <a:xfrm>
            <a:off x="1188667" y="4670320"/>
            <a:ext cx="1554533" cy="1623846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qual 10"/>
          <p:cNvSpPr/>
          <p:nvPr/>
        </p:nvSpPr>
        <p:spPr>
          <a:xfrm>
            <a:off x="3962400" y="5210523"/>
            <a:ext cx="838200" cy="543439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34" name="Picture 10" descr="http://images1.wikia.nocookie.net/__cb20100421215628/althistory/images/c/c5/Federalist_symbo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90974" y="4466580"/>
            <a:ext cx="1913779" cy="1905000"/>
          </a:xfrm>
          <a:prstGeom prst="rect">
            <a:avLst/>
          </a:prstGeom>
          <a:noFill/>
        </p:spPr>
      </p:pic>
      <p:pic>
        <p:nvPicPr>
          <p:cNvPr id="15" name="Picture 14" descr="Picture 1.png"/>
          <p:cNvPicPr>
            <a:picLocks noChangeAspect="1"/>
          </p:cNvPicPr>
          <p:nvPr/>
        </p:nvPicPr>
        <p:blipFill>
          <a:blip r:embed="rId6"/>
          <a:srcRect l="44657" t="43798" r="44010" b="31130"/>
          <a:stretch>
            <a:fillRect/>
          </a:stretch>
        </p:blipFill>
        <p:spPr>
          <a:xfrm>
            <a:off x="1676401" y="1337852"/>
            <a:ext cx="1066800" cy="147506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41738" y="2045732"/>
            <a:ext cx="1241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800600" y="1971161"/>
            <a:ext cx="1183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John Adams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26133" y="3329117"/>
            <a:ext cx="1036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Candy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04497" y="3226225"/>
            <a:ext cx="1183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Adams’ </a:t>
            </a:r>
          </a:p>
          <a:p>
            <a:pPr algn="ctr"/>
            <a:r>
              <a:rPr lang="en-US" dirty="0" smtClean="0"/>
              <a:t>“Success”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926133" y="5010019"/>
            <a:ext cx="1036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Happy People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00600" y="5287018"/>
            <a:ext cx="124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Federalists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229600" cy="1143000"/>
          </a:xfrm>
        </p:spPr>
        <p:txBody>
          <a:bodyPr/>
          <a:lstStyle/>
          <a:p>
            <a:r>
              <a:rPr lang="en-US" dirty="0" smtClean="0"/>
              <a:t>Fries’ Rebellion</a:t>
            </a:r>
            <a:endParaRPr lang="en-US" dirty="0"/>
          </a:p>
        </p:txBody>
      </p:sp>
      <p:pic>
        <p:nvPicPr>
          <p:cNvPr id="4" name="Picture 3" descr="art0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847088"/>
            <a:ext cx="6781799" cy="4603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this point in time, Adams was generally considered to have done well.</a:t>
            </a:r>
          </a:p>
          <a:p>
            <a:r>
              <a:rPr lang="en-US" dirty="0" smtClean="0"/>
              <a:t>Federalists supported him, as did some Republicans.</a:t>
            </a:r>
          </a:p>
          <a:p>
            <a:r>
              <a:rPr lang="en-US" dirty="0" smtClean="0"/>
              <a:t>Republican leaders still publically criticized Adams.</a:t>
            </a:r>
          </a:p>
          <a:p>
            <a:r>
              <a:rPr lang="en-US" dirty="0" smtClean="0"/>
              <a:t>Adams responded to his critics with the Alien and Sedition Acts.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Alien and Sedition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Adams’s worst moments…</a:t>
            </a:r>
            <a:endParaRPr lang="en-US" dirty="0"/>
          </a:p>
        </p:txBody>
      </p:sp>
      <p:pic>
        <p:nvPicPr>
          <p:cNvPr id="7" name="Picture 6" descr="john-adams-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480055"/>
            <a:ext cx="4800600" cy="3928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Alien and Sedition Acts</a:t>
            </a:r>
            <a:endParaRPr lang="en-US" dirty="0"/>
          </a:p>
        </p:txBody>
      </p:sp>
      <p:pic>
        <p:nvPicPr>
          <p:cNvPr id="4" name="Picture 3" descr="john-adams-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19400"/>
            <a:ext cx="4385920" cy="3589132"/>
          </a:xfrm>
          <a:prstGeom prst="rect">
            <a:avLst/>
          </a:prstGeom>
        </p:spPr>
      </p:pic>
      <p:sp>
        <p:nvSpPr>
          <p:cNvPr id="12" name="Cloud Callout 11"/>
          <p:cNvSpPr/>
          <p:nvPr/>
        </p:nvSpPr>
        <p:spPr>
          <a:xfrm>
            <a:off x="5486400" y="2286000"/>
            <a:ext cx="3200400" cy="1828800"/>
          </a:xfrm>
          <a:prstGeom prst="cloudCallout">
            <a:avLst>
              <a:gd name="adj1" fmla="val -60973"/>
              <a:gd name="adj2" fmla="val 361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hate all these guys arguing with me!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Alien and Sedition Acts</a:t>
            </a:r>
            <a:endParaRPr lang="en-US" dirty="0"/>
          </a:p>
        </p:txBody>
      </p:sp>
      <p:pic>
        <p:nvPicPr>
          <p:cNvPr id="4" name="Picture 3" descr="john-adams-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19400"/>
            <a:ext cx="4385920" cy="3589132"/>
          </a:xfrm>
          <a:prstGeom prst="rect">
            <a:avLst/>
          </a:prstGeom>
        </p:spPr>
      </p:pic>
      <p:sp>
        <p:nvSpPr>
          <p:cNvPr id="12" name="Cloud Callout 11"/>
          <p:cNvSpPr/>
          <p:nvPr/>
        </p:nvSpPr>
        <p:spPr>
          <a:xfrm>
            <a:off x="5486400" y="2286000"/>
            <a:ext cx="3200400" cy="1828800"/>
          </a:xfrm>
          <a:prstGeom prst="cloudCallout">
            <a:avLst>
              <a:gd name="adj1" fmla="val -60973"/>
              <a:gd name="adj2" fmla="val 361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know, I’ll make it illegal to badmouth me!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Alien and Sedition Acts</a:t>
            </a:r>
            <a:endParaRPr lang="en-US" dirty="0"/>
          </a:p>
        </p:txBody>
      </p:sp>
      <p:pic>
        <p:nvPicPr>
          <p:cNvPr id="4" name="Picture 3" descr="john-adams-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19400"/>
            <a:ext cx="4385920" cy="3589132"/>
          </a:xfrm>
          <a:prstGeom prst="rect">
            <a:avLst/>
          </a:prstGeom>
        </p:spPr>
      </p:pic>
      <p:sp>
        <p:nvSpPr>
          <p:cNvPr id="12" name="Cloud Callout 11"/>
          <p:cNvSpPr/>
          <p:nvPr/>
        </p:nvSpPr>
        <p:spPr>
          <a:xfrm>
            <a:off x="5486400" y="2057400"/>
            <a:ext cx="3200400" cy="2362200"/>
          </a:xfrm>
          <a:prstGeom prst="cloudCallout">
            <a:avLst>
              <a:gd name="adj1" fmla="val -60973"/>
              <a:gd name="adj2" fmla="val 361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GoToJail_thum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2514600"/>
            <a:ext cx="1549400" cy="1510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-chart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duotone>
              <a:srgbClr val="660066"/>
              <a:srgbClr val="FFF1C1"/>
            </a:duotone>
          </a:blip>
          <a:stretch>
            <a:fillRect/>
          </a:stretch>
        </p:blipFill>
        <p:spPr>
          <a:xfrm>
            <a:off x="2057400" y="1752600"/>
            <a:ext cx="4925568" cy="4902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9900" y="967770"/>
            <a:ext cx="144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000090"/>
                </a:solidFill>
              </a:rPr>
              <a:t>+</a:t>
            </a:r>
            <a:endParaRPr lang="en-US" sz="9600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3800" y="429161"/>
            <a:ext cx="236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OR</a:t>
            </a:r>
            <a:endParaRPr lang="en-US" sz="8000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967770"/>
            <a:ext cx="167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-</a:t>
            </a:r>
            <a:endParaRPr lang="en-US" sz="9600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2550" y="3124200"/>
            <a:ext cx="33147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British/French Affairs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XYZ Affair          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Fries’ Rebellion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667250" y="2819400"/>
            <a:ext cx="34099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nstantia (Body)"/>
                <a:cs typeface="Constantia (Body)"/>
              </a:rPr>
              <a:t>Alien </a:t>
            </a:r>
          </a:p>
          <a:p>
            <a:r>
              <a:rPr lang="en-US" sz="4400" dirty="0" smtClean="0">
                <a:latin typeface="Constantia (Body)"/>
                <a:cs typeface="Constantia (Body)"/>
              </a:rPr>
              <a:t>And</a:t>
            </a:r>
          </a:p>
          <a:p>
            <a:r>
              <a:rPr lang="en-US" sz="4400" dirty="0" smtClean="0">
                <a:latin typeface="Constantia (Body)"/>
                <a:cs typeface="Constantia (Body)"/>
              </a:rPr>
              <a:t>Sedition</a:t>
            </a:r>
          </a:p>
          <a:p>
            <a:r>
              <a:rPr lang="en-US" sz="4400" dirty="0" smtClean="0">
                <a:latin typeface="Constantia (Body)"/>
                <a:cs typeface="Constantia (Body)"/>
              </a:rPr>
              <a:t>Acts</a:t>
            </a:r>
            <a:endParaRPr lang="en-US" sz="4400" dirty="0">
              <a:latin typeface="Constantia (Body)"/>
              <a:cs typeface="Constantia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owny-face-15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71621" y="3257728"/>
            <a:ext cx="3009779" cy="3009779"/>
          </a:xfrm>
          <a:prstGeom prst="rect">
            <a:avLst/>
          </a:prstGeom>
        </p:spPr>
      </p:pic>
      <p:pic>
        <p:nvPicPr>
          <p:cNvPr id="5" name="Picture 4" descr="smiley-fac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673509" y="3257729"/>
            <a:ext cx="2971800" cy="30097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3352800" y="3791129"/>
            <a:ext cx="25043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Academy Engraved LET"/>
                <a:cs typeface="Academy Engraved LET"/>
              </a:rPr>
              <a:t>OR</a:t>
            </a:r>
            <a:endParaRPr lang="en-US" sz="7200" dirty="0">
              <a:latin typeface="Academy Engraved LET"/>
              <a:cs typeface="Academy Engraved LE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15240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cademy Engraved LET"/>
                <a:cs typeface="Academy Engraved LET"/>
              </a:rPr>
              <a:t>What do you think?</a:t>
            </a:r>
            <a:endParaRPr lang="en-US" sz="5400" dirty="0">
              <a:latin typeface="Academy Engraved LET"/>
              <a:cs typeface="Academy Engraved LE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10000" smtClean="0"/>
              <a:t>CHALLENGES</a:t>
            </a:r>
            <a:endParaRPr lang="en-US" sz="1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738" y="304800"/>
            <a:ext cx="8229600" cy="1143000"/>
          </a:xfrm>
        </p:spPr>
        <p:txBody>
          <a:bodyPr/>
          <a:lstStyle/>
          <a:p>
            <a:r>
              <a:rPr lang="en-US" dirty="0" smtClean="0"/>
              <a:t>Imagine…</a:t>
            </a:r>
            <a:endParaRPr lang="en-US" dirty="0"/>
          </a:p>
        </p:txBody>
      </p:sp>
      <p:pic>
        <p:nvPicPr>
          <p:cNvPr id="1036" name="Picture 12" descr="http://mohebban.burjalsaheb.com/wp-content/uploads/2009/06/sad-fa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752600"/>
            <a:ext cx="1600200" cy="1600200"/>
          </a:xfrm>
          <a:prstGeom prst="rect">
            <a:avLst/>
          </a:prstGeom>
          <a:noFill/>
        </p:spPr>
      </p:pic>
      <p:pic>
        <p:nvPicPr>
          <p:cNvPr id="1038" name="Picture 14" descr="File:Thomas Jefferson by Rembrandt Peale, 1800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1998861"/>
            <a:ext cx="1135052" cy="1353939"/>
          </a:xfrm>
          <a:prstGeom prst="rect">
            <a:avLst/>
          </a:prstGeom>
          <a:noFill/>
        </p:spPr>
      </p:pic>
      <p:sp>
        <p:nvSpPr>
          <p:cNvPr id="16" name="Equal 15"/>
          <p:cNvSpPr/>
          <p:nvPr/>
        </p:nvSpPr>
        <p:spPr>
          <a:xfrm>
            <a:off x="3780319" y="2388892"/>
            <a:ext cx="838200" cy="543439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03156" y="2286000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Angry </a:t>
            </a:r>
          </a:p>
          <a:p>
            <a:pPr algn="ctr"/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00600" y="2388892"/>
            <a:ext cx="1401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Republicans</a:t>
            </a:r>
            <a:endParaRPr lang="en-US" dirty="0"/>
          </a:p>
        </p:txBody>
      </p:sp>
      <p:pic>
        <p:nvPicPr>
          <p:cNvPr id="25" name="Picture 24" descr="stop_complainin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439164"/>
            <a:ext cx="1600200" cy="120015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438400" y="4716073"/>
            <a:ext cx="141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</a:t>
            </a:r>
          </a:p>
          <a:p>
            <a:pPr algn="ctr"/>
            <a:r>
              <a:rPr lang="en-US" dirty="0" smtClean="0"/>
              <a:t>Complaints</a:t>
            </a:r>
            <a:endParaRPr lang="en-US" dirty="0"/>
          </a:p>
        </p:txBody>
      </p:sp>
      <p:sp>
        <p:nvSpPr>
          <p:cNvPr id="27" name="Equal 26"/>
          <p:cNvSpPr/>
          <p:nvPr/>
        </p:nvSpPr>
        <p:spPr>
          <a:xfrm>
            <a:off x="3780319" y="4716073"/>
            <a:ext cx="838200" cy="543439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99407" y="4439164"/>
            <a:ext cx="1401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Alien </a:t>
            </a:r>
          </a:p>
          <a:p>
            <a:pPr algn="ctr"/>
            <a:r>
              <a:rPr lang="en-US" dirty="0" smtClean="0"/>
              <a:t>And </a:t>
            </a:r>
          </a:p>
          <a:p>
            <a:pPr algn="ctr"/>
            <a:r>
              <a:rPr lang="en-US" dirty="0" smtClean="0"/>
              <a:t>Sedition</a:t>
            </a:r>
          </a:p>
          <a:p>
            <a:pPr algn="ctr"/>
            <a:r>
              <a:rPr lang="en-US" dirty="0" smtClean="0"/>
              <a:t>Acts</a:t>
            </a:r>
          </a:p>
        </p:txBody>
      </p:sp>
      <p:pic>
        <p:nvPicPr>
          <p:cNvPr id="29" name="Picture 28" descr="752px-The_Alien_and_Sedition_Act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4191000"/>
            <a:ext cx="1392366" cy="1758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738" y="304800"/>
            <a:ext cx="8229600" cy="1143000"/>
          </a:xfrm>
        </p:spPr>
        <p:txBody>
          <a:bodyPr/>
          <a:lstStyle/>
          <a:p>
            <a:r>
              <a:rPr lang="en-US" dirty="0" smtClean="0"/>
              <a:t>Imagine…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2579132"/>
            <a:ext cx="7543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At this point my overall teaching job is in question.</a:t>
            </a:r>
          </a:p>
          <a:p>
            <a:endParaRPr lang="en-US" sz="3200" dirty="0" smtClean="0"/>
          </a:p>
          <a:p>
            <a:r>
              <a:rPr lang="en-US" sz="3200" dirty="0" smtClean="0"/>
              <a:t>Was I a good teacher or a bad teacher?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ohn-adams-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981200"/>
            <a:ext cx="5410200" cy="44273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2800" y="1131332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John Adams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Knowledge</a:t>
            </a:r>
            <a:endParaRPr lang="en-US" dirty="0"/>
          </a:p>
        </p:txBody>
      </p:sp>
      <p:pic>
        <p:nvPicPr>
          <p:cNvPr id="7" name="Picture 6" descr="20071018_declar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407845"/>
            <a:ext cx="3428998" cy="4040718"/>
          </a:xfrm>
          <a:prstGeom prst="rect">
            <a:avLst/>
          </a:prstGeom>
        </p:spPr>
      </p:pic>
      <p:pic>
        <p:nvPicPr>
          <p:cNvPr id="8" name="Picture 7" descr="magnifying-glas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115499">
            <a:off x="4906831" y="3010985"/>
            <a:ext cx="3855985" cy="2891988"/>
          </a:xfrm>
          <a:prstGeom prst="rect">
            <a:avLst/>
          </a:prstGeom>
        </p:spPr>
      </p:pic>
      <p:pic>
        <p:nvPicPr>
          <p:cNvPr id="4" name="Picture 3" descr="john-adams-signatu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2925" y="4852586"/>
            <a:ext cx="1451275" cy="342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Knowledge</a:t>
            </a:r>
            <a:endParaRPr lang="en-US" dirty="0"/>
          </a:p>
        </p:txBody>
      </p:sp>
      <p:pic>
        <p:nvPicPr>
          <p:cNvPr id="6" name="Picture 5" descr="george-washington-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209800"/>
            <a:ext cx="4791075" cy="3966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Knowledge</a:t>
            </a:r>
            <a:endParaRPr lang="en-US" dirty="0"/>
          </a:p>
        </p:txBody>
      </p:sp>
      <p:pic>
        <p:nvPicPr>
          <p:cNvPr id="7" name="Picture 6" descr="Democratic-donkey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600" y="2514600"/>
            <a:ext cx="3141041" cy="3088815"/>
          </a:xfrm>
          <a:prstGeom prst="rect">
            <a:avLst/>
          </a:prstGeom>
        </p:spPr>
      </p:pic>
      <p:pic>
        <p:nvPicPr>
          <p:cNvPr id="8" name="Picture 7" descr="Republican-elephant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25146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Presidential Issues</a:t>
            </a:r>
            <a:endParaRPr lang="en-US" dirty="0"/>
          </a:p>
        </p:txBody>
      </p:sp>
      <p:pic>
        <p:nvPicPr>
          <p:cNvPr id="5" name="Picture 4" descr="france-fla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13062"/>
            <a:ext cx="3962400" cy="2641600"/>
          </a:xfrm>
          <a:prstGeom prst="rect">
            <a:avLst/>
          </a:prstGeom>
        </p:spPr>
      </p:pic>
      <p:pic>
        <p:nvPicPr>
          <p:cNvPr id="6" name="Picture 5" descr="Flagbig.GIF.gif"/>
          <p:cNvPicPr>
            <a:picLocks noChangeAspect="1"/>
          </p:cNvPicPr>
          <p:nvPr/>
        </p:nvPicPr>
        <p:blipFill>
          <a:blip r:embed="rId3"/>
          <a:srcRect r="5306" b="7658"/>
          <a:stretch>
            <a:fillRect/>
          </a:stretch>
        </p:blipFill>
        <p:spPr>
          <a:xfrm>
            <a:off x="4607154" y="2913062"/>
            <a:ext cx="4079646" cy="264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808</TotalTime>
  <Words>293</Words>
  <Application>Microsoft Office PowerPoint</Application>
  <PresentationFormat>On-screen Show (4:3)</PresentationFormat>
  <Paragraphs>91</Paragraphs>
  <Slides>28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Negative Press—Positive Action: The Presidency of John Adams</vt:lpstr>
      <vt:lpstr>Imagine…</vt:lpstr>
      <vt:lpstr>Imagine…</vt:lpstr>
      <vt:lpstr>Imagine…</vt:lpstr>
      <vt:lpstr>Slide 5</vt:lpstr>
      <vt:lpstr>Background Knowledge</vt:lpstr>
      <vt:lpstr>Background Knowledge</vt:lpstr>
      <vt:lpstr>Background Knowledge</vt:lpstr>
      <vt:lpstr>Important Presidential Issues</vt:lpstr>
      <vt:lpstr>Important Presidential Issues</vt:lpstr>
      <vt:lpstr>Important Presidential Issues</vt:lpstr>
      <vt:lpstr>Important Presidential Issues</vt:lpstr>
      <vt:lpstr>Objective</vt:lpstr>
      <vt:lpstr> French/British Affairs</vt:lpstr>
      <vt:lpstr>French/British Affairs</vt:lpstr>
      <vt:lpstr>XYZ Affair</vt:lpstr>
      <vt:lpstr>XYZ Affair</vt:lpstr>
      <vt:lpstr>XYZ Affair</vt:lpstr>
      <vt:lpstr>Slide 19</vt:lpstr>
      <vt:lpstr>Fries’ Rebellion</vt:lpstr>
      <vt:lpstr> Acceptance</vt:lpstr>
      <vt:lpstr>Alien and Sedition Acts</vt:lpstr>
      <vt:lpstr>Alien and Sedition Acts</vt:lpstr>
      <vt:lpstr>Alien and Sedition Acts</vt:lpstr>
      <vt:lpstr>Alien and Sedition Acts</vt:lpstr>
      <vt:lpstr>Slide 26</vt:lpstr>
      <vt:lpstr>Slide 27</vt:lpstr>
      <vt:lpstr>CHALLENGES</vt:lpstr>
    </vt:vector>
  </TitlesOfParts>
  <Company>morrison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Negative Press—Positive Action: The Presidency of John Adams</dc:title>
  <dc:creator>Joel Kirshner</dc:creator>
  <cp:lastModifiedBy>Joel Kirshner</cp:lastModifiedBy>
  <cp:revision>34</cp:revision>
  <cp:lastPrinted>2011-03-08T21:08:32Z</cp:lastPrinted>
  <dcterms:created xsi:type="dcterms:W3CDTF">2011-03-09T22:44:56Z</dcterms:created>
  <dcterms:modified xsi:type="dcterms:W3CDTF">2011-03-09T23:12:41Z</dcterms:modified>
</cp:coreProperties>
</file>